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FC2A-787F-373A-D7AC-389D634D6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54956-FB2C-6528-346B-C40C68AE9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F0341-0AAC-2C6E-16E5-AABC233A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4EEF-44D9-AD0E-2B09-1FB230667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B75E7-6AEC-CB8A-D315-944FCD8BB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052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00630-BC3C-D544-2A28-30318826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D4077-C9B4-D30E-7232-59F6C07C4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03ACD-2775-98C1-EE31-DB647053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98B1C-50FB-3E86-C786-34732B9ED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47414-1181-5D22-9A95-59EE474F5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87BD64-BB4C-BEFB-EC1D-E853D53846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29024-5C0A-7717-F6A9-387E08BDA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7E285-B1B5-1EE1-C0C0-12B7B096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4A37F-C5DC-C866-3B73-080250511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481A7-0FB1-C9DE-7D35-B73C8021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3264B-6F53-EA5A-1524-55DE106C8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55E93-2B20-BE37-65EB-8B17A5109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DDA7D-1A8D-4C51-D66E-187707AED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67C05-48FF-505C-05FD-F191E0604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B47C6-2CB1-02D5-8A3A-45A9E1B1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42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1875F-05A1-B4AB-2BF7-DA92294FC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7B56F-63E2-7886-9CBF-67DE13387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E07A4-8434-EB58-872E-08136C41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B3C42-1F17-7FC1-DA4A-7EDFF146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DD9EB-02A5-96E1-E718-62B649EF4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B1E15-5775-2D04-54C5-1B4E1E16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720F1-4121-5FFF-0D4F-486C00D58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57CCB7-FEEE-C95F-FF52-F0F47C8E9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79BD7-744E-4ACE-DE23-BD2A2E991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879E7-A4B6-B862-C6C3-6F53744EF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DB3FA-520F-446F-6FE0-CE1B1C9AB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2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F3CE-EFE5-B27D-7385-679FAE0A4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37F8B-A510-D5A3-20BD-A71E757EA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391A1-D19F-989D-7EAF-13351A531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5EC1AE-FD62-F63A-05F3-AA7475EF6D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C7B174-955C-26BF-70CA-00E5A8239F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6CFCE-1715-BD97-95D8-8FD202280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BE5BC-CB6E-2F73-53EE-14A415E2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B6B2F-2B92-F331-756E-FB8999F5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9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E63D7-97C5-76A5-3188-69DDAA59B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AE4FF4-AB58-A106-FDF1-CA7927878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973396-82D2-2DA1-3DC8-7D0865DB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A3DACD-2B94-D701-013D-26CF9C7C1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6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8D699F-CFCA-607B-7DA5-1587760D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40992A-8D2E-6438-304E-940F44C7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0E7C1-CF84-E037-060E-9CC48C4A1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736-AD23-7D11-15F3-B70A5C7A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59B0F-9F95-9E2A-652B-400B4D70B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D0AF6-F52F-D0C7-7914-F9638DDFF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0240A-596F-6FC6-4579-1CCFD04CD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97EDF-A7E7-70B2-3D5D-FE9120971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BC76E-8E94-30D6-1E32-BCA22D07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8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1A31-ADB7-178C-CFE4-19DE535B8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3482E9-F254-45C3-4B83-3FA6501E8E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A973B0-90BE-1443-9B37-F976A5C7D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92B51-85C6-9B6F-BDF0-90FCDF7FD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927B9-4EAD-6F2A-8225-47B624951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F73FB-52E3-10DE-4DA4-C6AD266A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51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3C776E-E175-C024-97B7-D2CAA9509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0D6A8-E39E-4332-2E4C-28FB972A3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94AA1-32FE-12A7-C43C-6904E1E3AB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D1FCC-2250-46E1-A2FD-F7352E075530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884DC-82F4-1FD0-3D6E-95C679DE4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81E9B-9E26-FDFA-2C14-E0CE063A0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10DFE-8558-42DE-A3AA-891F68E03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9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A5E2B-0942-89ED-F100-90309F33C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Gap</a:t>
            </a:r>
          </a:p>
        </p:txBody>
      </p:sp>
    </p:spTree>
    <p:extLst>
      <p:ext uri="{BB962C8B-B14F-4D97-AF65-F5344CB8AC3E}">
        <p14:creationId xmlns:p14="http://schemas.microsoft.com/office/powerpoint/2010/main" val="3096940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5F2B3A45-253C-D812-61B5-416BF91CC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529" y="834887"/>
            <a:ext cx="2286000" cy="22860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FCC49566-1C9C-E7E3-9189-584EDE247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834887"/>
            <a:ext cx="2286000" cy="2286000"/>
          </a:xfrm>
          <a:prstGeom prst="rect">
            <a:avLst/>
          </a:prstGeom>
        </p:spPr>
      </p:pic>
      <p:pic>
        <p:nvPicPr>
          <p:cNvPr id="9" name="Picture 8" descr="Chart, diagram&#10;&#10;Description automatically generated">
            <a:extLst>
              <a:ext uri="{FF2B5EF4-FFF2-40B4-BE49-F238E27FC236}">
                <a16:creationId xmlns:a16="http://schemas.microsoft.com/office/drawing/2014/main" id="{B3B0204D-CDF3-102A-7183-D783B263E9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471" y="834887"/>
            <a:ext cx="2286000" cy="2286000"/>
          </a:xfrm>
          <a:prstGeom prst="rect">
            <a:avLst/>
          </a:prstGeom>
        </p:spPr>
      </p:pic>
      <p:pic>
        <p:nvPicPr>
          <p:cNvPr id="11" name="Picture 10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2EE1C42F-5BD3-22C9-6F44-253858562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93" y="834887"/>
            <a:ext cx="2286000" cy="2286000"/>
          </a:xfrm>
          <a:prstGeom prst="rect">
            <a:avLst/>
          </a:prstGeom>
        </p:spPr>
      </p:pic>
      <p:pic>
        <p:nvPicPr>
          <p:cNvPr id="13" name="Picture 12" descr="Diagram, schematic&#10;&#10;Description automatically generated">
            <a:extLst>
              <a:ext uri="{FF2B5EF4-FFF2-40B4-BE49-F238E27FC236}">
                <a16:creationId xmlns:a16="http://schemas.microsoft.com/office/drawing/2014/main" id="{C5DDF2EC-D8C5-2189-D585-FE2F070F27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529" y="3054627"/>
            <a:ext cx="2286000" cy="2286000"/>
          </a:xfrm>
          <a:prstGeom prst="rect">
            <a:avLst/>
          </a:prstGeom>
        </p:spPr>
      </p:pic>
      <p:pic>
        <p:nvPicPr>
          <p:cNvPr id="15" name="Picture 14" descr="Diagram, schematic&#10;&#10;Description automatically generated">
            <a:extLst>
              <a:ext uri="{FF2B5EF4-FFF2-40B4-BE49-F238E27FC236}">
                <a16:creationId xmlns:a16="http://schemas.microsoft.com/office/drawing/2014/main" id="{D2138EB4-FE30-F0CE-5387-50A723E999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054627"/>
            <a:ext cx="2286000" cy="2286000"/>
          </a:xfrm>
          <a:prstGeom prst="rect">
            <a:avLst/>
          </a:prstGeom>
        </p:spPr>
      </p:pic>
      <p:pic>
        <p:nvPicPr>
          <p:cNvPr id="17" name="Picture 16" descr="Diagram, schematic&#10;&#10;Description automatically generated">
            <a:extLst>
              <a:ext uri="{FF2B5EF4-FFF2-40B4-BE49-F238E27FC236}">
                <a16:creationId xmlns:a16="http://schemas.microsoft.com/office/drawing/2014/main" id="{29F8DC59-D404-A562-41AA-8FC0B5B69A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471" y="3054627"/>
            <a:ext cx="2286000" cy="2286000"/>
          </a:xfrm>
          <a:prstGeom prst="rect">
            <a:avLst/>
          </a:prstGeom>
        </p:spPr>
      </p:pic>
      <p:pic>
        <p:nvPicPr>
          <p:cNvPr id="19" name="Picture 18" descr="Diagram, schematic&#10;&#10;Description automatically generated">
            <a:extLst>
              <a:ext uri="{FF2B5EF4-FFF2-40B4-BE49-F238E27FC236}">
                <a16:creationId xmlns:a16="http://schemas.microsoft.com/office/drawing/2014/main" id="{7CFF950C-3873-D6E2-6B2B-B4CB69E859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93" y="3054627"/>
            <a:ext cx="2286000" cy="2286000"/>
          </a:xfrm>
          <a:prstGeom prst="rect">
            <a:avLst/>
          </a:prstGeom>
        </p:spPr>
      </p:pic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6E0348AA-1821-49C4-761C-0B253F3EE5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42" y="834887"/>
            <a:ext cx="2286000" cy="2286000"/>
          </a:xfrm>
          <a:prstGeom prst="rect">
            <a:avLst/>
          </a:prstGeom>
        </p:spPr>
      </p:pic>
      <p:pic>
        <p:nvPicPr>
          <p:cNvPr id="14" name="Picture 13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E2E1375B-F0AD-1716-B7E5-905ADFA7B9F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42" y="3054627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E452F2D-1340-43F0-B875-34C0A76F4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540" y="1825475"/>
            <a:ext cx="2286000" cy="2286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3AF9D356-39E4-0F5C-3AB5-1D1F114F0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30" y="1825475"/>
            <a:ext cx="2286000" cy="228600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3408AE3-4D7B-BECB-44BC-C1EB0BF480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25475"/>
            <a:ext cx="2286000" cy="2286000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D0F2A05E-6B55-75C3-754F-67A3F7FBA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270" y="1825475"/>
            <a:ext cx="2286000" cy="2286000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C25F1438-07D8-74D0-57B9-17386B4B0B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60" y="1825475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8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A5E2B-0942-89ED-F100-90309F33C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Bone Intensity</a:t>
            </a:r>
          </a:p>
        </p:txBody>
      </p:sp>
    </p:spTree>
    <p:extLst>
      <p:ext uri="{BB962C8B-B14F-4D97-AF65-F5344CB8AC3E}">
        <p14:creationId xmlns:p14="http://schemas.microsoft.com/office/powerpoint/2010/main" val="1614144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FF3C027E-ACD1-2030-D231-297F9DDBB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169" y="3124194"/>
            <a:ext cx="2743200" cy="27432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AA397DB-35D2-6EBA-6690-E757DD456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169" y="380994"/>
            <a:ext cx="2743200" cy="2743200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047A1AF-6F40-7D37-41D7-5C226EFF90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430" y="380994"/>
            <a:ext cx="2743200" cy="2743200"/>
          </a:xfrm>
          <a:prstGeom prst="rect">
            <a:avLst/>
          </a:prstGeom>
        </p:spPr>
      </p:pic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4DE30D43-7552-EDFF-7A9A-F5FED9E6EA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691" y="351172"/>
            <a:ext cx="2743200" cy="2743200"/>
          </a:xfrm>
          <a:prstGeom prst="rect">
            <a:avLst/>
          </a:prstGeom>
        </p:spPr>
      </p:pic>
      <p:pic>
        <p:nvPicPr>
          <p:cNvPr id="13" name="Picture 12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3E1FFD5D-EE23-417C-D021-114028B183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691" y="3094372"/>
            <a:ext cx="2743200" cy="2743200"/>
          </a:xfrm>
          <a:prstGeom prst="rect">
            <a:avLst/>
          </a:prstGeom>
        </p:spPr>
      </p:pic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88CEC909-4B47-A046-B811-3CF3475740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430" y="3094372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02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Joint Gap</vt:lpstr>
      <vt:lpstr>PowerPoint Presentation</vt:lpstr>
      <vt:lpstr>PowerPoint Presentation</vt:lpstr>
      <vt:lpstr>Joint Bone Intensity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Wanjun Gu</dc:creator>
  <cp:lastModifiedBy>Wanjun Gu</cp:lastModifiedBy>
  <cp:revision>5</cp:revision>
  <dcterms:created xsi:type="dcterms:W3CDTF">2023-03-01T22:34:29Z</dcterms:created>
  <dcterms:modified xsi:type="dcterms:W3CDTF">2023-03-02T02:27:28Z</dcterms:modified>
</cp:coreProperties>
</file>

<file path=docProps/thumbnail.jpeg>
</file>